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DB7093"/>
                </a:solidFill>
              </a:defRPr>
            </a:pPr>
            <a:r>
              <a:t>生日快乐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696969"/>
                </a:solidFill>
              </a:defRPr>
            </a:pPr>
            <a:r>
              <a:t>愿每一天都像今天一样开心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657600"/>
            <a:ext cx="2743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8000"/>
            </a:pPr>
            <a:r>
              <a:t>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919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D700"/>
                </a:solidFill>
              </a:defRPr>
            </a:pPr>
            <a:r>
              <a:t>🎉 Happy Birthday! 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56032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defRPr sz="2200">
                <a:solidFill>
                  <a:srgbClr val="FFFFFF"/>
                </a:solidFill>
              </a:defRPr>
            </a:pPr>
            <a:r>
              <a:t>岁岁常欢愉，年年皆胜意</a:t>
            </a:r>
          </a:p>
          <a:p>
            <a:r>
              <a:t>祝你新的一岁万事顺遂！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5720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🎈 🎊 🎁 🌟 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86000" cy="6858000"/>
          </a:xfrm>
          <a:prstGeom prst="rect">
            <a:avLst/>
          </a:prstGeom>
          <a:solidFill>
            <a:srgbClr val="FF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286000" y="0"/>
            <a:ext cx="2286000" cy="6858000"/>
          </a:xfrm>
          <a:prstGeom prst="rect">
            <a:avLst/>
          </a:prstGeom>
          <a:solidFill>
            <a:srgbClr val="FFC0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0" y="0"/>
            <a:ext cx="2286000" cy="6858000"/>
          </a:xfrm>
          <a:prstGeom prst="rect">
            <a:avLst/>
          </a:prstGeom>
          <a:solidFill>
            <a:srgbClr val="ADD8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858000" y="0"/>
            <a:ext cx="2286000" cy="6858000"/>
          </a:xfrm>
          <a:prstGeom prst="rect">
            <a:avLst/>
          </a:prstGeom>
          <a:solidFill>
            <a:srgbClr val="90EE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000000"/>
                </a:solidFill>
              </a:defRPr>
            </a:pPr>
            <a:r>
              <a:t>又长大一岁啦！🎂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286000"/>
            <a:ext cx="82296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323232"/>
                </a:solidFill>
              </a:defRPr>
            </a:pPr>
            <a:r>
              <a:t>恭喜你离变成熟又近一步！</a:t>
            </a:r>
          </a:p>
          <a:p>
            <a:pPr algn="ctr">
              <a:defRPr sz="1800">
                <a:solidFill>
                  <a:srgbClr val="323232"/>
                </a:solidFill>
              </a:defRPr>
            </a:pPr>
          </a:p>
          <a:p>
            <a:pPr algn="ctr">
              <a:defRPr sz="1800">
                <a:solidFill>
                  <a:srgbClr val="323232"/>
                </a:solidFill>
              </a:defRPr>
            </a:pPr>
            <a:r>
              <a:t>新的一岁祝你：</a:t>
            </a:r>
          </a:p>
          <a:p>
            <a:pPr algn="ctr">
              <a:defRPr sz="1800">
                <a:solidFill>
                  <a:srgbClr val="323232"/>
                </a:solidFill>
              </a:defRPr>
            </a:pPr>
            <a:r>
              <a:t>• 暴富 💰</a:t>
            </a:r>
          </a:p>
          <a:p>
            <a:pPr algn="ctr">
              <a:defRPr sz="1800">
                <a:solidFill>
                  <a:srgbClr val="323232"/>
                </a:solidFill>
              </a:defRPr>
            </a:pPr>
            <a:r>
              <a:t>• 暴瘦 🦵</a:t>
            </a:r>
          </a:p>
          <a:p>
            <a:pPr algn="ctr">
              <a:defRPr sz="1800">
                <a:solidFill>
                  <a:srgbClr val="323232"/>
                </a:solidFill>
              </a:defRPr>
            </a:pPr>
            <a:r>
              <a:t>• 一直爽 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457200" y="457200"/>
            <a:ext cx="8229600" cy="5943600"/>
          </a:xfrm>
          <a:prstGeom prst="roundRect">
            <a:avLst/>
          </a:prstGeom>
          <a:noFill/>
          <a:ln w="38100">
            <a:solidFill>
              <a:srgbClr val="98FB9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9144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200" b="1">
                <a:solidFill>
                  <a:srgbClr val="228B22"/>
                </a:solidFill>
              </a:defRPr>
            </a:pPr>
            <a:r>
              <a:t>🌸 生日快乐 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743200"/>
            <a:ext cx="73152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180000"/>
              </a:lnSpc>
              <a:defRPr sz="2000">
                <a:solidFill>
                  <a:srgbClr val="556B2F"/>
                </a:solidFill>
              </a:defRPr>
            </a:pPr>
            <a:r>
              <a:t>愿你的生活像春天一样美好</a:t>
            </a:r>
          </a:p>
          <a:p>
            <a:pPr algn="ctr">
              <a:lnSpc>
                <a:spcPct val="180000"/>
              </a:lnSpc>
              <a:defRPr sz="1800">
                <a:solidFill>
                  <a:srgbClr val="556B2F"/>
                </a:solidFill>
              </a:defRPr>
            </a:pPr>
            <a:r>
              <a:t>愿你的梦想都一一实现</a:t>
            </a:r>
          </a:p>
          <a:p>
            <a:pPr algn="ctr">
              <a:lnSpc>
                <a:spcPct val="180000"/>
              </a:lnSpc>
              <a:defRPr sz="1800">
                <a:solidFill>
                  <a:srgbClr val="556B2F"/>
                </a:solidFill>
              </a:defRPr>
            </a:pPr>
          </a:p>
          <a:p>
            <a:pPr algn="ctr">
              <a:lnSpc>
                <a:spcPct val="180000"/>
              </a:lnSpc>
              <a:defRPr sz="1800">
                <a:solidFill>
                  <a:srgbClr val="556B2F"/>
                </a:solidFill>
              </a:defRPr>
            </a:pPr>
            <a:r>
              <a:t>最好的朋友祝你生日快乐！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530352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/>
            </a:pPr>
            <a:r>
              <a:t>🌼 🌷 🌻 🌺 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